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96" r:id="rId2"/>
    <p:sldId id="284" r:id="rId3"/>
    <p:sldId id="301" r:id="rId4"/>
    <p:sldId id="302" r:id="rId5"/>
    <p:sldId id="300" r:id="rId6"/>
    <p:sldId id="312" r:id="rId7"/>
    <p:sldId id="313" r:id="rId8"/>
    <p:sldId id="303" r:id="rId9"/>
    <p:sldId id="314" r:id="rId10"/>
    <p:sldId id="316" r:id="rId11"/>
    <p:sldId id="317" r:id="rId12"/>
    <p:sldId id="315" r:id="rId13"/>
    <p:sldId id="318" r:id="rId14"/>
    <p:sldId id="319" r:id="rId15"/>
    <p:sldId id="297" r:id="rId16"/>
    <p:sldId id="299" r:id="rId17"/>
    <p:sldId id="280" r:id="rId18"/>
    <p:sldId id="304" r:id="rId19"/>
    <p:sldId id="298" r:id="rId20"/>
    <p:sldId id="305" r:id="rId21"/>
    <p:sldId id="306" r:id="rId22"/>
    <p:sldId id="309" r:id="rId23"/>
    <p:sldId id="308" r:id="rId24"/>
    <p:sldId id="307" r:id="rId25"/>
    <p:sldId id="310" r:id="rId26"/>
    <p:sldId id="311" r:id="rId27"/>
  </p:sldIdLst>
  <p:sldSz cx="9144000" cy="5143500" type="screen16x9"/>
  <p:notesSz cx="6858000" cy="9144000"/>
  <p:embeddedFontLst>
    <p:embeddedFont>
      <p:font typeface="Urbanis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lexandria ExtraBold" panose="020B0604020202020204" charset="-78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8ED19-61E0-4BD3-9F67-1B83DB5F7D31}">
  <a:tblStyle styleId="{BDD8ED19-61E0-4BD3-9F67-1B83DB5F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327FAD-F47F-429F-AE3C-BBF0A6934F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88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2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126" name="Google Shape;126;p8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8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129" name="Google Shape;129;p8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8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138" name="Google Shape;138;p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8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142" name="Google Shape;142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3" name="Google Shape;153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156" name="Google Shape;156;p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2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97" name="Google Shape;497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9" name="Google Shape;499;p2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500" name="Google Shape;500;p2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509" name="Google Shape;509;p26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0" name="Google Shape;510;p26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3" name="Google Shape;513;p26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713236" y="537228"/>
            <a:ext cx="8009694" cy="4066783"/>
            <a:chOff x="713236" y="537228"/>
            <a:chExt cx="8009694" cy="4066783"/>
          </a:xfrm>
        </p:grpSpPr>
        <p:grpSp>
          <p:nvGrpSpPr>
            <p:cNvPr id="516" name="Google Shape;516;p26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517" name="Google Shape;517;p26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6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6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524" name="Google Shape;524;p26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6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527" name="Google Shape;527;p26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6"/>
          <p:cNvGrpSpPr/>
          <p:nvPr/>
        </p:nvGrpSpPr>
        <p:grpSpPr>
          <a:xfrm>
            <a:off x="782292" y="696204"/>
            <a:ext cx="7364125" cy="626052"/>
            <a:chOff x="782292" y="696204"/>
            <a:chExt cx="7364125" cy="626052"/>
          </a:xfrm>
        </p:grpSpPr>
        <p:grpSp>
          <p:nvGrpSpPr>
            <p:cNvPr id="530" name="Google Shape;530;p26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531" name="Google Shape;531;p26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6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37" name="Google Shape;537;p26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6"/>
          <p:cNvGrpSpPr/>
          <p:nvPr/>
        </p:nvGrpSpPr>
        <p:grpSpPr>
          <a:xfrm>
            <a:off x="350217" y="241832"/>
            <a:ext cx="8130180" cy="3995913"/>
            <a:chOff x="350217" y="241832"/>
            <a:chExt cx="8130180" cy="3995913"/>
          </a:xfrm>
        </p:grpSpPr>
        <p:grpSp>
          <p:nvGrpSpPr>
            <p:cNvPr id="543" name="Google Shape;543;p26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44" name="Google Shape;544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6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6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50" name="Google Shape;550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26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26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56" name="Google Shape;556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6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" dirty="0" smtClean="0"/>
              <a:t>CATALOGO DE </a:t>
            </a:r>
            <a:r>
              <a:rPr lang="fr" dirty="0" smtClean="0"/>
              <a:t>MEMORIAS MICRO SD Y USB</a:t>
            </a:r>
            <a:endParaRPr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35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MAKROTECNO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smtClean="0"/>
              <a:t>Tecnologia a tu alcance</a:t>
            </a:r>
            <a:endParaRPr sz="1100" dirty="0"/>
          </a:p>
        </p:txBody>
      </p:sp>
      <p:sp>
        <p:nvSpPr>
          <p:cNvPr id="2" name="Redondear rectángulo de esquina del mismo lado 1"/>
          <p:cNvSpPr/>
          <p:nvPr/>
        </p:nvSpPr>
        <p:spPr>
          <a:xfrm>
            <a:off x="4894118" y="852054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dondear rectángulo de esquina del mismo lado 109"/>
          <p:cNvSpPr/>
          <p:nvPr/>
        </p:nvSpPr>
        <p:spPr>
          <a:xfrm>
            <a:off x="6543911" y="2015836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dondear rectángulo de esquina del mismo lado 111"/>
          <p:cNvSpPr/>
          <p:nvPr/>
        </p:nvSpPr>
        <p:spPr>
          <a:xfrm>
            <a:off x="4890653" y="3186547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36" y="1028700"/>
            <a:ext cx="841663" cy="8416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54" y="2132733"/>
            <a:ext cx="898813" cy="8988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11" y="3232694"/>
            <a:ext cx="1040313" cy="10403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4" y="-275360"/>
            <a:ext cx="3174421" cy="31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MEMORIA USB ONE DIGITAL </a:t>
            </a:r>
            <a:r>
              <a:rPr lang="en-US" sz="1200" dirty="0" smtClean="0"/>
              <a:t>32GB REF: </a:t>
            </a:r>
            <a:r>
              <a:rPr lang="en-US" sz="1200" dirty="0"/>
              <a:t>MU-OD4</a:t>
            </a:r>
            <a:endParaRPr lang="it-IT" sz="11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3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MEMORIA USB ONE DIGITAL </a:t>
            </a:r>
            <a:r>
              <a:rPr lang="en-US" sz="1200" dirty="0" smtClean="0"/>
              <a:t>64GB REF: </a:t>
            </a:r>
            <a:r>
              <a:rPr lang="en-US" sz="1200" dirty="0"/>
              <a:t>MU-OD5</a:t>
            </a:r>
            <a:endParaRPr lang="it-IT" sz="105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MEMORIA USB ONE DIGITAL </a:t>
            </a:r>
            <a:r>
              <a:rPr lang="en-US" sz="1200" dirty="0" smtClean="0"/>
              <a:t>128GB REF: </a:t>
            </a:r>
            <a:r>
              <a:rPr lang="en-US" sz="1200" dirty="0"/>
              <a:t>MU-OD6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SAMSUNG </a:t>
            </a:r>
            <a:r>
              <a:rPr lang="en-US" dirty="0" smtClean="0"/>
              <a:t>64GB REF: </a:t>
            </a:r>
            <a:r>
              <a:rPr lang="en-US" dirty="0"/>
              <a:t>MU-SG5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SAMSUNG </a:t>
            </a:r>
            <a:r>
              <a:rPr lang="en-US" dirty="0" smtClean="0"/>
              <a:t>64GB REF: </a:t>
            </a:r>
            <a:r>
              <a:rPr lang="en-US" dirty="0"/>
              <a:t>MU-SG5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MEMORIAS MICRO 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DG TECHNOLOGY </a:t>
            </a:r>
            <a:r>
              <a:rPr lang="en-US" dirty="0" smtClean="0"/>
              <a:t>4GB REF: </a:t>
            </a:r>
            <a:r>
              <a:rPr lang="en-US" dirty="0"/>
              <a:t>MM-DG1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DG TECHNOLOGY </a:t>
            </a:r>
            <a:r>
              <a:rPr lang="en-US" dirty="0" smtClean="0"/>
              <a:t>8GB REF: </a:t>
            </a:r>
            <a:r>
              <a:rPr lang="en-US" dirty="0"/>
              <a:t>MM-DG2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DG TECHNOLOGY DE </a:t>
            </a:r>
            <a:r>
              <a:rPr lang="en-US" dirty="0" smtClean="0"/>
              <a:t>16GB REF: </a:t>
            </a:r>
            <a:r>
              <a:rPr lang="en-US" dirty="0"/>
              <a:t>MM-DG3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MEMORIA MICRO SD DG DIGITAL </a:t>
            </a:r>
            <a:r>
              <a:rPr lang="pt-BR" dirty="0" smtClean="0"/>
              <a:t>64GB REF: </a:t>
            </a:r>
            <a:r>
              <a:rPr lang="en-US" dirty="0"/>
              <a:t>MM-DG5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MEMORIAS USB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KINGSTON ORIGINAL </a:t>
            </a:r>
            <a:r>
              <a:rPr lang="en-US" dirty="0" smtClean="0"/>
              <a:t>32GB REF: MM-KGO4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MEMORIA MICRO SD MAXELL </a:t>
            </a:r>
            <a:r>
              <a:rPr lang="en-US" sz="1200" dirty="0" smtClean="0"/>
              <a:t>16GB REF: </a:t>
            </a:r>
            <a:r>
              <a:rPr lang="en-US" sz="1200" dirty="0"/>
              <a:t>MM-MX3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ONE DIGITAL </a:t>
            </a:r>
            <a:r>
              <a:rPr lang="en-US" dirty="0" smtClean="0"/>
              <a:t>4GB REF: </a:t>
            </a:r>
            <a:r>
              <a:rPr lang="en-US" dirty="0"/>
              <a:t>MM-OD1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ONE DIGITAL </a:t>
            </a:r>
            <a:r>
              <a:rPr lang="en-US" dirty="0" smtClean="0"/>
              <a:t>32GB REF: </a:t>
            </a:r>
            <a:r>
              <a:rPr lang="en-US" dirty="0"/>
              <a:t>MM-OD4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ONE DIGITAL </a:t>
            </a:r>
            <a:r>
              <a:rPr lang="en-US" dirty="0" smtClean="0"/>
              <a:t>128GB REF: </a:t>
            </a:r>
            <a:r>
              <a:rPr lang="en-US" dirty="0"/>
              <a:t>MM-OD6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8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MICRO SD ONE DIGITAL </a:t>
            </a:r>
            <a:r>
              <a:rPr lang="en-US" dirty="0" smtClean="0"/>
              <a:t>64GB REF: </a:t>
            </a:r>
            <a:r>
              <a:rPr lang="en-US" dirty="0"/>
              <a:t>MM-OD5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MICRO SD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MEMORIA MICRO SD SPEEND SONG </a:t>
            </a:r>
            <a:r>
              <a:rPr lang="it-IT" dirty="0" smtClean="0"/>
              <a:t>8GB REF: </a:t>
            </a:r>
            <a:r>
              <a:rPr lang="en-US" dirty="0"/>
              <a:t>MM-SS2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DG TECHNOLOGY </a:t>
            </a:r>
            <a:r>
              <a:rPr lang="en-US" dirty="0" smtClean="0"/>
              <a:t>4GB REF: </a:t>
            </a:r>
            <a:r>
              <a:rPr lang="en-US" dirty="0"/>
              <a:t>MU-DG1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DG TECHNOLOGY </a:t>
            </a:r>
            <a:r>
              <a:rPr lang="en-US" dirty="0" smtClean="0"/>
              <a:t>8GB REF: </a:t>
            </a:r>
            <a:r>
              <a:rPr lang="en-US" dirty="0"/>
              <a:t>MU-DG2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DG TECHNOLOGY </a:t>
            </a:r>
            <a:r>
              <a:rPr lang="en-US" dirty="0" smtClean="0"/>
              <a:t>16GB REF: </a:t>
            </a:r>
            <a:r>
              <a:rPr lang="en-US" dirty="0"/>
              <a:t>MU-DG3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KINGSTON </a:t>
            </a:r>
            <a:r>
              <a:rPr lang="en-US" dirty="0" smtClean="0"/>
              <a:t>4GB REF: </a:t>
            </a:r>
            <a:r>
              <a:rPr lang="en-US" dirty="0"/>
              <a:t>MU-KG1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KINGSTON </a:t>
            </a:r>
            <a:r>
              <a:rPr lang="en-US" dirty="0" smtClean="0"/>
              <a:t>8GB REF: </a:t>
            </a:r>
            <a:r>
              <a:rPr lang="en-US" dirty="0"/>
              <a:t>MU-KG2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KINGSTON </a:t>
            </a:r>
            <a:r>
              <a:rPr lang="en-US" dirty="0" smtClean="0"/>
              <a:t>16GB REF: </a:t>
            </a:r>
            <a:r>
              <a:rPr lang="en-US" dirty="0"/>
              <a:t>MU-KG3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$ 24.000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MEMORIAS USB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MEMORIA USB NEON </a:t>
            </a:r>
            <a:r>
              <a:rPr lang="en-US" dirty="0" smtClean="0"/>
              <a:t>32GB REF: </a:t>
            </a:r>
            <a:r>
              <a:rPr lang="en-US" dirty="0"/>
              <a:t>MU-NN4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309</Words>
  <Application>Microsoft Office PowerPoint</Application>
  <PresentationFormat>Presentación en pantalla (16:9)</PresentationFormat>
  <Paragraphs>74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Urbanist</vt:lpstr>
      <vt:lpstr>Arial</vt:lpstr>
      <vt:lpstr>Calibri</vt:lpstr>
      <vt:lpstr>Alexandria ExtraBold</vt:lpstr>
      <vt:lpstr>Interface User Experience Meeting by Slidesgo</vt:lpstr>
      <vt:lpstr>CATALOGO DE MEMORIAS MICRO SD Y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USB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  <vt:lpstr>MEMORIAS MICRO 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SUR L'EXPÉRIENCE UTILISATEUR AVEC L'INTERFACE</dc:title>
  <cp:lastModifiedBy>Victor</cp:lastModifiedBy>
  <cp:revision>24</cp:revision>
  <dcterms:modified xsi:type="dcterms:W3CDTF">2024-01-28T04:00:33Z</dcterms:modified>
</cp:coreProperties>
</file>